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标题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EE8C-1E87-4D0D-B71E-94E99570A322}" type="datetimeFigureOut">
              <a:rPr lang="zh-CN" altLang="en-US" smtClean="0"/>
              <a:t>2013-10-26</a:t>
            </a:fld>
            <a:endParaRPr lang="zh-CN" altLang="en-US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81F975-AC30-4FC8-88F8-01D2CA8C104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EE8C-1E87-4D0D-B71E-94E99570A322}" type="datetimeFigureOut">
              <a:rPr lang="zh-CN" altLang="en-US" smtClean="0"/>
              <a:t>2013-10-26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975-AC30-4FC8-88F8-01D2CA8C104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EE8C-1E87-4D0D-B71E-94E99570A322}" type="datetimeFigureOut">
              <a:rPr lang="zh-CN" altLang="en-US" smtClean="0"/>
              <a:t>2013-10-26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975-AC30-4FC8-88F8-01D2CA8C104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EE8C-1E87-4D0D-B71E-94E99570A322}" type="datetimeFigureOut">
              <a:rPr lang="zh-CN" altLang="en-US" smtClean="0"/>
              <a:t>2013-10-26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81F975-AC30-4FC8-88F8-01D2CA8C104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EE8C-1E87-4D0D-B71E-94E99570A322}" type="datetimeFigureOut">
              <a:rPr lang="zh-CN" altLang="en-US" smtClean="0"/>
              <a:t>2013-10-26</a:t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975-AC30-4FC8-88F8-01D2CA8C104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EE8C-1E87-4D0D-B71E-94E99570A322}" type="datetimeFigureOut">
              <a:rPr lang="zh-CN" altLang="en-US" smtClean="0"/>
              <a:t>2013-10-26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975-AC30-4FC8-88F8-01D2CA8C104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标题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25" name="文本占位符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8" name="内容占位符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EE8C-1E87-4D0D-B71E-94E99570A322}" type="datetimeFigureOut">
              <a:rPr lang="zh-CN" altLang="en-US" smtClean="0"/>
              <a:t>2013-10-26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281F975-AC30-4FC8-88F8-01D2CA8C104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EE8C-1E87-4D0D-B71E-94E99570A322}" type="datetimeFigureOut">
              <a:rPr lang="zh-CN" altLang="en-US" smtClean="0"/>
              <a:t>2013-10-26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975-AC30-4FC8-88F8-01D2CA8C104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EE8C-1E87-4D0D-B71E-94E99570A322}" type="datetimeFigureOut">
              <a:rPr lang="zh-CN" altLang="en-US" smtClean="0"/>
              <a:t>2013-10-26</a:t>
            </a:fld>
            <a:endParaRPr lang="zh-CN" altLang="en-US"/>
          </a:p>
        </p:txBody>
      </p:sp>
      <p:sp>
        <p:nvSpPr>
          <p:cNvPr id="24" name="页脚占位符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975-AC30-4FC8-88F8-01D2CA8C104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EE8C-1E87-4D0D-B71E-94E99570A322}" type="datetimeFigureOut">
              <a:rPr lang="zh-CN" altLang="en-US" smtClean="0"/>
              <a:t>2013-10-26</a:t>
            </a:fld>
            <a:endParaRPr lang="zh-CN" altLang="en-US"/>
          </a:p>
        </p:txBody>
      </p: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975-AC30-4FC8-88F8-01D2CA8C104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EE8C-1E87-4D0D-B71E-94E99570A322}" type="datetimeFigureOut">
              <a:rPr lang="zh-CN" altLang="en-US" smtClean="0"/>
              <a:t>2013-10-26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975-AC30-4FC8-88F8-01D2CA8C104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CEEE8C-1E87-4D0D-B71E-94E99570A322}" type="datetimeFigureOut">
              <a:rPr lang="zh-CN" altLang="en-US" smtClean="0"/>
              <a:t>2013-10-26</a:t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281F975-AC30-4FC8-88F8-01D2CA8C104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标题占位符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baike.baidu.com/view/1931.htm" TargetMode="External"/><Relationship Id="rId3" Type="http://schemas.openxmlformats.org/officeDocument/2006/relationships/hyperlink" Target="http://baike.baidu.com/view/3820.htm" TargetMode="External"/><Relationship Id="rId7" Type="http://schemas.openxmlformats.org/officeDocument/2006/relationships/hyperlink" Target="http://baike.baidu.com/view/32870.htm" TargetMode="External"/><Relationship Id="rId2" Type="http://schemas.openxmlformats.org/officeDocument/2006/relationships/hyperlink" Target="http://baike.baidu.com/view/1299586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aike.baidu.com/view/643948.htm" TargetMode="External"/><Relationship Id="rId5" Type="http://schemas.openxmlformats.org/officeDocument/2006/relationships/hyperlink" Target="http://baike.baidu.com/view/716968.htm" TargetMode="External"/><Relationship Id="rId10" Type="http://schemas.openxmlformats.org/officeDocument/2006/relationships/hyperlink" Target="http://baike.baidu.com/view/2218.htm" TargetMode="External"/><Relationship Id="rId4" Type="http://schemas.openxmlformats.org/officeDocument/2006/relationships/hyperlink" Target="http://baike.baidu.com/view/67109.htm" TargetMode="External"/><Relationship Id="rId9" Type="http://schemas.openxmlformats.org/officeDocument/2006/relationships/hyperlink" Target="http://baike.baidu.com/view/55060.ht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505842"/>
            <a:ext cx="4850130" cy="55740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CN" sz="9600" dirty="0" err="1">
                <a:latin typeface="Old English Text MT" pitchFamily="66" charset="0"/>
              </a:rPr>
              <a:t>Yehudim</a:t>
            </a:r>
            <a:endParaRPr lang="zh-CN" altLang="en-US" sz="9600" dirty="0">
              <a:latin typeface="Old English Text MT" pitchFamily="66" charset="0"/>
              <a:ea typeface="汉仪娃娃篆简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chemeClr val="tx1"/>
                </a:solidFill>
                <a:latin typeface="汉仪娃娃篆简" pitchFamily="2" charset="-122"/>
                <a:ea typeface="汉仪娃娃篆简" pitchFamily="2" charset="-122"/>
              </a:rPr>
              <a:t>犹太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96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505842"/>
            <a:ext cx="4850130" cy="55740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蓝色和白色是象征犹太人的</a:t>
            </a:r>
            <a:r>
              <a:rPr lang="zh-CN" altLang="en-US" dirty="0" smtClean="0"/>
              <a:t>颜色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12" b="13438"/>
          <a:stretch/>
        </p:blipFill>
        <p:spPr bwMode="auto">
          <a:xfrm>
            <a:off x="611559" y="1340767"/>
            <a:ext cx="8109585" cy="434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34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迷你简娃娃篆" pitchFamily="2" charset="-122"/>
                <a:ea typeface="迷你简娃娃篆" pitchFamily="2" charset="-122"/>
              </a:rPr>
              <a:t>犹太</a:t>
            </a:r>
            <a:r>
              <a:rPr lang="zh-CN" altLang="en-US" dirty="0" smtClean="0">
                <a:latin typeface="迷你简娃娃篆" pitchFamily="2" charset="-122"/>
                <a:ea typeface="迷你简娃娃篆" pitchFamily="2" charset="-122"/>
              </a:rPr>
              <a:t>影响</a:t>
            </a:r>
            <a:endParaRPr lang="zh-CN" altLang="en-US" dirty="0">
              <a:latin typeface="迷你简娃娃篆" pitchFamily="2" charset="-122"/>
              <a:ea typeface="迷你简娃娃篆" pitchFamily="2" charset="-122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 anchor="ctr" anchorCtr="0">
            <a:noAutofit/>
          </a:bodyPr>
          <a:lstStyle/>
          <a:p>
            <a:r>
              <a:rPr lang="zh-CN" altLang="en-US" sz="2400" dirty="0" smtClean="0"/>
              <a:t>犹太教只是一个民族性的宗教，信仰人口并不多，但起源于犹太教的两个宗教－－伊斯兰教和基督教，在世界上有很大的影响。</a:t>
            </a:r>
          </a:p>
          <a:p>
            <a:r>
              <a:rPr lang="zh-CN" altLang="en-US" sz="2400" dirty="0" smtClean="0"/>
              <a:t>基督宗教本身原来只是犹太教的一个支派，在耶稣被钉十字架死后，圣保罗仍然在犹大－撒马利亚宣扬耶稣基督救赎，就是传扬救赎给万邦万民，但几乎获得和耶稣同样的下场，只是由于圣保罗是出生于小亚细亚的罗马公民，所以幸免于处死被遣返回罗马。他圣灵的启示下要传福音给外邦人听。故此他在罗马帝国中间的各民族中传道，将基督教变成了一个世界性的大宗教。</a:t>
            </a:r>
          </a:p>
          <a:p>
            <a:r>
              <a:rPr lang="zh-CN" altLang="en-US" sz="2400" dirty="0" smtClean="0"/>
              <a:t>全世界信仰犹太教的人很少，只局限在犹太人内部，但每一部介绍宗教的书籍都少不了要提到犹太教，主要是因为其影响巨大。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8252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3.7037E-7 L 0 -0.07477 " pathEditMode="relative" rAng="0" ptsTypes="AA">
                                      <p:cBhvr>
                                        <p:cTn id="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50"/>
                                    </p:animMotion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反犹主义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>
                <a:hlinkClick r:id="rId2" action="ppaction://hlinksldjump"/>
              </a:rPr>
              <a:t>宗教的情结</a:t>
            </a:r>
            <a:endParaRPr lang="en-US" altLang="zh-CN" dirty="0"/>
          </a:p>
          <a:p>
            <a:r>
              <a:rPr lang="zh-CN" altLang="en-US" dirty="0" smtClean="0"/>
              <a:t>犹太人</a:t>
            </a:r>
            <a:r>
              <a:rPr lang="zh-CN" altLang="en-US" dirty="0"/>
              <a:t>太富有了。反犹主义长盛不衰的原因之一就是犹太人控制所在国家的经济命脉</a:t>
            </a:r>
            <a:r>
              <a:rPr lang="zh-CN" altLang="en-US" dirty="0" smtClean="0"/>
              <a:t>。</a:t>
            </a:r>
            <a:endParaRPr lang="en-US" altLang="zh-CN" b="1" dirty="0" smtClean="0"/>
          </a:p>
        </p:txBody>
      </p:sp>
    </p:spTree>
    <p:extLst>
      <p:ext uri="{BB962C8B-B14F-4D97-AF65-F5344CB8AC3E}">
        <p14:creationId xmlns:p14="http://schemas.microsoft.com/office/powerpoint/2010/main" val="289963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hlinkClick r:id="rId2" action="ppaction://hlinksldjump"/>
              </a:rPr>
              <a:t>反犹主义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伊斯兰教：</a:t>
            </a:r>
            <a:endParaRPr lang="en-US" altLang="zh-CN" b="1" dirty="0" smtClean="0"/>
          </a:p>
          <a:p>
            <a:pPr marL="0" indent="0">
              <a:buNone/>
            </a:pPr>
            <a:r>
              <a:rPr lang="zh-CN" altLang="en-US" b="1" dirty="0" smtClean="0"/>
              <a:t>                    什叶派</a:t>
            </a:r>
            <a:r>
              <a:rPr lang="zh-CN" altLang="en-US" b="1" dirty="0"/>
              <a:t>反</a:t>
            </a:r>
            <a:r>
              <a:rPr lang="zh-CN" altLang="en-US" b="1" dirty="0" smtClean="0"/>
              <a:t>犹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altLang="zh-CN" b="1" dirty="0"/>
              <a:t> </a:t>
            </a:r>
            <a:r>
              <a:rPr lang="en-US" altLang="zh-CN" b="1" dirty="0" smtClean="0"/>
              <a:t>                   </a:t>
            </a:r>
            <a:r>
              <a:rPr lang="zh-CN" altLang="en-US" b="1" dirty="0" smtClean="0"/>
              <a:t>圣训</a:t>
            </a:r>
            <a:endParaRPr lang="zh-CN" altLang="en-US" dirty="0"/>
          </a:p>
          <a:p>
            <a:r>
              <a:rPr lang="zh-CN" altLang="en-US" b="1" dirty="0" smtClean="0"/>
              <a:t>基督教：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altLang="zh-CN" b="1" dirty="0"/>
              <a:t> </a:t>
            </a:r>
            <a:r>
              <a:rPr lang="en-US" altLang="zh-CN" b="1" dirty="0" smtClean="0"/>
              <a:t>                    </a:t>
            </a:r>
            <a:r>
              <a:rPr lang="zh-CN" altLang="en-US" b="1" dirty="0" smtClean="0"/>
              <a:t>犹大</a:t>
            </a:r>
            <a:endParaRPr lang="en-US" altLang="zh-CN" b="1" dirty="0" smtClean="0"/>
          </a:p>
        </p:txBody>
      </p:sp>
    </p:spTree>
    <p:extLst>
      <p:ext uri="{BB962C8B-B14F-4D97-AF65-F5344CB8AC3E}">
        <p14:creationId xmlns:p14="http://schemas.microsoft.com/office/powerpoint/2010/main" val="421545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女性地位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犹太人</a:t>
            </a:r>
            <a:r>
              <a:rPr lang="zh-CN" altLang="en-US" dirty="0"/>
              <a:t>的身份是按母系相传为标准，凡是母亲是犹太人的，其子女都会被以色列承认为犹太人，有权移民以色列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宗教规定：男人不可以殴打辱骂或强行和女性发生性关系。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2706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重视知识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如果老师和父亲同时进了监狱有了危险，作为一个儿子，应该先保释、救助老师！</a:t>
            </a:r>
            <a:endParaRPr lang="en-US" altLang="zh-CN" dirty="0" smtClean="0"/>
          </a:p>
          <a:p>
            <a:r>
              <a:rPr lang="zh-CN" altLang="en-US" dirty="0" smtClean="0"/>
              <a:t>只要能娶到学者的女儿，花再大的代价也无所谓。</a:t>
            </a:r>
            <a:endParaRPr lang="en-US" altLang="zh-CN" dirty="0" smtClean="0"/>
          </a:p>
          <a:p>
            <a:r>
              <a:rPr lang="zh-CN" altLang="en-US" dirty="0" smtClean="0"/>
              <a:t>只有知识才是真正的财富！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575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名人众多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 smtClean="0"/>
              <a:t>牛仔裤创始人</a:t>
            </a:r>
            <a:r>
              <a:rPr lang="en-US" altLang="zh-CN" dirty="0"/>
              <a:t>——</a:t>
            </a:r>
            <a:r>
              <a:rPr lang="zh-CN" altLang="en-US" dirty="0"/>
              <a:t>利维</a:t>
            </a:r>
            <a:r>
              <a:rPr lang="en-US" altLang="zh-CN" dirty="0"/>
              <a:t>·</a:t>
            </a:r>
            <a:r>
              <a:rPr lang="zh-CN" altLang="en-US" dirty="0" smtClean="0"/>
              <a:t>斯特劳斯</a:t>
            </a:r>
            <a:endParaRPr lang="en-US" altLang="zh-CN" dirty="0" smtClean="0"/>
          </a:p>
          <a:p>
            <a:r>
              <a:rPr lang="zh-CN" altLang="en-US" dirty="0"/>
              <a:t>全球最大的社交网站</a:t>
            </a:r>
            <a:r>
              <a:rPr lang="en-US" altLang="zh-CN" dirty="0" err="1"/>
              <a:t>facebook</a:t>
            </a:r>
            <a:r>
              <a:rPr lang="zh-CN" altLang="en-US" dirty="0"/>
              <a:t>创始人兼</a:t>
            </a:r>
            <a:r>
              <a:rPr lang="en-US" altLang="zh-CN" dirty="0"/>
              <a:t>CEO——</a:t>
            </a:r>
            <a:r>
              <a:rPr lang="zh-CN" altLang="en-US" dirty="0">
                <a:hlinkClick r:id="rId2"/>
              </a:rPr>
              <a:t>马克</a:t>
            </a:r>
            <a:r>
              <a:rPr lang="en-US" altLang="zh-CN" dirty="0">
                <a:hlinkClick r:id="rId2"/>
              </a:rPr>
              <a:t>·</a:t>
            </a:r>
            <a:r>
              <a:rPr lang="zh-CN" altLang="en-US" dirty="0" smtClean="0">
                <a:hlinkClick r:id="rId2"/>
              </a:rPr>
              <a:t>扎克伯格</a:t>
            </a:r>
            <a:endParaRPr lang="en-US" altLang="zh-CN" dirty="0" smtClean="0"/>
          </a:p>
          <a:p>
            <a:r>
              <a:rPr lang="zh-CN" altLang="en-US" dirty="0" smtClean="0"/>
              <a:t>星巴克咖啡创始人</a:t>
            </a:r>
            <a:r>
              <a:rPr lang="en-US" altLang="zh-CN" dirty="0"/>
              <a:t>——</a:t>
            </a:r>
            <a:r>
              <a:rPr lang="zh-CN" altLang="en-US" dirty="0"/>
              <a:t>霍华德 </a:t>
            </a:r>
            <a:r>
              <a:rPr lang="en-US" altLang="zh-CN" dirty="0"/>
              <a:t>· </a:t>
            </a:r>
            <a:r>
              <a:rPr lang="zh-CN" altLang="en-US" dirty="0" smtClean="0"/>
              <a:t>斯卡兹</a:t>
            </a:r>
            <a:endParaRPr lang="en-US" altLang="zh-CN" dirty="0" smtClean="0"/>
          </a:p>
          <a:p>
            <a:r>
              <a:rPr lang="zh-CN" altLang="en-US" dirty="0">
                <a:hlinkClick r:id="rId3"/>
              </a:rPr>
              <a:t>西班牙</a:t>
            </a:r>
            <a:r>
              <a:rPr lang="zh-CN" altLang="en-US" dirty="0">
                <a:hlinkClick r:id="rId4"/>
              </a:rPr>
              <a:t>画家</a:t>
            </a:r>
            <a:r>
              <a:rPr lang="zh-CN" altLang="en-US" dirty="0"/>
              <a:t>、</a:t>
            </a:r>
            <a:r>
              <a:rPr lang="zh-CN" altLang="en-US" dirty="0">
                <a:hlinkClick r:id="rId5"/>
              </a:rPr>
              <a:t>雕塑家</a:t>
            </a:r>
            <a:r>
              <a:rPr lang="zh-CN" altLang="en-US" dirty="0"/>
              <a:t>。</a:t>
            </a:r>
            <a:r>
              <a:rPr lang="zh-CN" altLang="en-US" dirty="0">
                <a:hlinkClick r:id="rId6"/>
              </a:rPr>
              <a:t>现代艺术</a:t>
            </a:r>
            <a:r>
              <a:rPr lang="zh-CN" altLang="en-US" dirty="0"/>
              <a:t>的创始人，西方现代派</a:t>
            </a:r>
            <a:r>
              <a:rPr lang="zh-CN" altLang="en-US" dirty="0">
                <a:hlinkClick r:id="rId7"/>
              </a:rPr>
              <a:t>绘画</a:t>
            </a:r>
            <a:r>
              <a:rPr lang="zh-CN" altLang="en-US" dirty="0"/>
              <a:t>的主要代表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毕加索</a:t>
            </a:r>
            <a:endParaRPr lang="en-US" altLang="zh-CN" dirty="0" smtClean="0"/>
          </a:p>
          <a:p>
            <a:r>
              <a:rPr lang="zh-CN" altLang="en-US" dirty="0" smtClean="0">
                <a:hlinkClick r:id="rId8"/>
              </a:rPr>
              <a:t>谷</a:t>
            </a:r>
            <a:r>
              <a:rPr lang="zh-CN" altLang="en-US" dirty="0">
                <a:hlinkClick r:id="rId8"/>
              </a:rPr>
              <a:t>歌</a:t>
            </a:r>
            <a:r>
              <a:rPr lang="zh-CN" altLang="en-US" dirty="0"/>
              <a:t>创始人</a:t>
            </a:r>
            <a:r>
              <a:rPr lang="en-US" altLang="zh-CN" dirty="0"/>
              <a:t>———</a:t>
            </a:r>
            <a:r>
              <a:rPr lang="zh-CN" altLang="en-US" dirty="0"/>
              <a:t>谢尔盖</a:t>
            </a:r>
            <a:r>
              <a:rPr lang="en-US" altLang="zh-CN" dirty="0"/>
              <a:t>·</a:t>
            </a:r>
            <a:r>
              <a:rPr lang="zh-CN" altLang="en-US" dirty="0"/>
              <a:t>布林（俄籍犹太人）拉里</a:t>
            </a:r>
            <a:r>
              <a:rPr lang="en-US" altLang="zh-CN" dirty="0"/>
              <a:t>·</a:t>
            </a:r>
            <a:r>
              <a:rPr lang="zh-CN" altLang="en-US" dirty="0"/>
              <a:t>佩奇（美籍犹太人</a:t>
            </a:r>
            <a:r>
              <a:rPr lang="zh-CN" altLang="en-US" dirty="0" smtClean="0"/>
              <a:t>）十九世纪</a:t>
            </a:r>
            <a:r>
              <a:rPr lang="zh-CN" altLang="en-US" dirty="0"/>
              <a:t>德国伟大诗人</a:t>
            </a:r>
            <a:r>
              <a:rPr lang="en-US" altLang="zh-CN" dirty="0"/>
              <a:t>——</a:t>
            </a:r>
            <a:r>
              <a:rPr lang="zh-CN" altLang="en-US" dirty="0">
                <a:hlinkClick r:id="rId9"/>
              </a:rPr>
              <a:t>海</a:t>
            </a:r>
            <a:r>
              <a:rPr lang="zh-CN" altLang="en-US" dirty="0" smtClean="0">
                <a:hlinkClick r:id="rId9"/>
              </a:rPr>
              <a:t>涅</a:t>
            </a:r>
            <a:endParaRPr lang="en-US" altLang="zh-CN" dirty="0" smtClean="0"/>
          </a:p>
          <a:p>
            <a:r>
              <a:rPr lang="zh-CN" altLang="en-US" dirty="0"/>
              <a:t>戴尔（</a:t>
            </a:r>
            <a:r>
              <a:rPr lang="en-US" altLang="zh-CN" dirty="0"/>
              <a:t>Dell</a:t>
            </a:r>
            <a:r>
              <a:rPr lang="zh-CN" altLang="en-US" dirty="0"/>
              <a:t>）电脑创始人</a:t>
            </a:r>
            <a:r>
              <a:rPr lang="en-US" altLang="zh-CN" dirty="0"/>
              <a:t>——</a:t>
            </a:r>
            <a:r>
              <a:rPr lang="zh-CN" altLang="en-US" dirty="0"/>
              <a:t>迈克尔</a:t>
            </a:r>
            <a:r>
              <a:rPr lang="en-US" altLang="zh-CN" dirty="0"/>
              <a:t>·</a:t>
            </a:r>
            <a:r>
              <a:rPr lang="zh-CN" altLang="en-US" dirty="0"/>
              <a:t>戴尔（</a:t>
            </a:r>
            <a:r>
              <a:rPr lang="en-US" altLang="zh-CN" dirty="0"/>
              <a:t>Michael Dell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atinLnBrk="1"/>
            <a:r>
              <a:rPr lang="zh-CN" altLang="en-US" dirty="0"/>
              <a:t>伟大的科学巨匠，现代物理学之</a:t>
            </a:r>
            <a:r>
              <a:rPr lang="zh-CN" altLang="en-US" dirty="0" smtClean="0"/>
              <a:t>爱因斯坦父</a:t>
            </a:r>
            <a:r>
              <a:rPr lang="en-US" altLang="zh-CN" dirty="0" smtClean="0"/>
              <a:t>——</a:t>
            </a:r>
            <a:r>
              <a:rPr lang="zh-CN" altLang="en-US" dirty="0" smtClean="0">
                <a:hlinkClick r:id="rId10"/>
              </a:rPr>
              <a:t>爱因斯坦</a:t>
            </a:r>
            <a:endParaRPr lang="en-US" altLang="zh-CN" dirty="0" smtClean="0"/>
          </a:p>
          <a:p>
            <a:pPr latinLnBrk="1"/>
            <a:r>
              <a:rPr lang="zh-CN" altLang="en-US" b="1" dirty="0"/>
              <a:t>卡尔</a:t>
            </a:r>
            <a:r>
              <a:rPr lang="en-US" altLang="zh-CN" b="1" dirty="0"/>
              <a:t>·</a:t>
            </a:r>
            <a:r>
              <a:rPr lang="zh-CN" altLang="en-US" b="1" dirty="0"/>
              <a:t>海因里希</a:t>
            </a:r>
            <a:r>
              <a:rPr lang="en-US" altLang="zh-CN" b="1" dirty="0"/>
              <a:t>·</a:t>
            </a:r>
            <a:r>
              <a:rPr lang="zh-CN" altLang="en-US" b="1" dirty="0"/>
              <a:t>马克思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507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79512" y="2132856"/>
            <a:ext cx="8686800" cy="1184825"/>
          </a:xfrm>
        </p:spPr>
        <p:txBody>
          <a:bodyPr>
            <a:noAutofit/>
          </a:bodyPr>
          <a:lstStyle/>
          <a:p>
            <a:r>
              <a:rPr lang="zh-CN" altLang="en-US" sz="7200" dirty="0" smtClean="0"/>
              <a:t>谢谢观赏</a:t>
            </a:r>
            <a:endParaRPr lang="zh-CN" altLang="en-US" sz="7200" dirty="0"/>
          </a:p>
        </p:txBody>
      </p:sp>
      <p:sp>
        <p:nvSpPr>
          <p:cNvPr id="7" name="矩形 6"/>
          <p:cNvSpPr/>
          <p:nvPr/>
        </p:nvSpPr>
        <p:spPr>
          <a:xfrm>
            <a:off x="7578999" y="3645024"/>
            <a:ext cx="10338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000" dirty="0">
                <a:solidFill>
                  <a:prstClr val="white"/>
                </a:solidFill>
              </a:rPr>
              <a:t>BY:</a:t>
            </a:r>
            <a:r>
              <a:rPr lang="zh-CN" altLang="en-US" sz="2000" dirty="0">
                <a:solidFill>
                  <a:prstClr val="white"/>
                </a:solidFill>
              </a:rPr>
              <a:t>杨子</a:t>
            </a:r>
            <a:endParaRPr lang="zh-CN" altLang="en-US" sz="2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89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5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跋涉">
  <a:themeElements>
    <a:clrScheme name="跋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跋涉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跋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116</TotalTime>
  <Words>439</Words>
  <Application>Microsoft Office PowerPoint</Application>
  <PresentationFormat>全屏显示(4:3)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跋涉</vt:lpstr>
      <vt:lpstr>Yehudim</vt:lpstr>
      <vt:lpstr>蓝色和白色是象征犹太人的颜色</vt:lpstr>
      <vt:lpstr>犹太影响</vt:lpstr>
      <vt:lpstr>反犹主义</vt:lpstr>
      <vt:lpstr>反犹主义</vt:lpstr>
      <vt:lpstr>女性地位</vt:lpstr>
      <vt:lpstr>重视知识</vt:lpstr>
      <vt:lpstr>名人众多</vt:lpstr>
      <vt:lpstr>谢谢观赏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Yehudim</dc:title>
  <dc:creator>1213</dc:creator>
  <cp:lastModifiedBy>1213</cp:lastModifiedBy>
  <cp:revision>13</cp:revision>
  <dcterms:created xsi:type="dcterms:W3CDTF">2013-10-26T04:59:17Z</dcterms:created>
  <dcterms:modified xsi:type="dcterms:W3CDTF">2013-10-26T06:55:25Z</dcterms:modified>
</cp:coreProperties>
</file>